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57" r:id="rId15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7"/>
  </p:normalViewPr>
  <p:slideViewPr>
    <p:cSldViewPr snapToGrid="0">
      <p:cViewPr varScale="1">
        <p:scale>
          <a:sx n="110" d="100"/>
          <a:sy n="11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3485E8-EF2B-833A-10F2-016F28E79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EC80049-5BA0-AE45-DF03-8B6E3E6B47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6D0048-5DC8-EDFC-86D8-056CDF67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EDADA7-1101-BA2F-D5C9-425281A3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9766D70-062F-65FD-5DB9-F898D1B3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84946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4F004C-1615-C27A-4450-50B88085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BFA5F50-A66F-4CE8-D113-A5DC81545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CCD691-1C7B-2E8C-A014-0704F230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6DA8545-E5B3-6487-8291-7EB76EBB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7B96401-86D3-6E45-D8F5-6CBD5889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55083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5FA95D5-2C14-7823-DEB3-5BFBD1226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134D3CD-EEFA-A513-E717-FC1DAE2CD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B4EA2C-F7E2-CB42-00A4-6DEDE25C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B9438CD-9540-D197-D320-DC28C71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9CB9AA-1E9D-E669-7C1F-0DF8A943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5188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7964E6-E53E-D399-3B89-CB214C5CC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E94354-EE4D-DD5A-8970-29359E725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32E175-5496-BC9E-8E52-3DA43DEC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7DCC44-7352-4AC8-7DFB-EF196C6E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B4B9C4E-B80C-54B4-72C7-AA9198FF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492968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16A691-D7A0-4832-FAB4-D28400D5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313535-F358-E9EC-E526-5863C99E0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D25426F-8AC2-2B1C-0093-59504F1B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D9B7B8-AFB6-53DC-C4E4-DCC51C8C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3359F5-C25F-3654-C47C-5A5B3D60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2198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054415-5B10-036C-5C49-8BF8A0EDD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BE8BFA-99F3-DE3F-5A1A-8233F0B68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162FED9-C20F-4C0F-CC8F-77D3018A3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DEB2E3B-7C94-034B-D2C5-7F9480E7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273A0C9-2174-ED47-B5DC-66C36D38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9AD1D4-ADB0-2E72-9306-94F8FE5F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75480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BC0FBE-3929-C67E-B2FC-9F5A20F7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D85254-BFDB-DD34-5077-DF831089C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2487908-1E38-6CDC-3185-BEF906A0C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7CFC81-AD51-29DA-086D-655902E0D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A188A9A-E8FD-3FD8-0A35-FB77DEF61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CD1B0A4-A779-CB1D-D25E-8B6A2D35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30F53F4-16CD-F9F6-45CF-7142B6CFE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F494CE8-8EA3-353C-816F-E2EA46D2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63874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A18F7E-364C-1955-C596-AB80CD21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E8B0EF-3DFF-9F7B-F395-43BC9B53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1F4AE45-CE05-580F-B705-F4B7F3EF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0BB7609-C921-BD32-7E8E-C09AF8DF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83355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31C82CE-486C-87DF-F5C3-7943D733D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E427373-602E-468A-D9EB-91673E86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1991B2B-DD06-DE72-FC23-3196996B8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322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7C910D-030B-FC0A-E855-78A6D170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84533C-217D-E240-1839-DB6F0FDB6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871D1F5-F55B-231D-40D5-A1BC3EB33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8261CCD-5474-0403-7A0C-23D62F870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DAB57D1-BCE6-37B7-E27B-353849A1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C11C2F-4519-00DA-0668-27762A5D5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86033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3B813E-F39B-2E26-8831-47050EB4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2FF49BE-333F-ABFD-630C-4798A11A9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1471614-6EB9-1177-DEDC-6C9F2B057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F25A44A-76BE-13B2-4BEE-0240F37C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FA1F775-5097-7F9E-1B64-F05EAAEA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210D08-B51B-790F-3004-991A740B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89464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FC0E57A-F769-7CBB-F697-672EE8F4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3AF47E-A85B-B54A-20BD-480E1E017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05665F-7D99-847E-C647-76653A56D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21EC8-970A-694C-AB20-4840DF35C8A8}" type="datetimeFigureOut">
              <a:rPr kumimoji="1" lang="zh-HK" altLang="en-US" smtClean="0"/>
              <a:t>20/11/23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D055CC-FB65-0C3D-8F13-0D61DF5C3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C48D08-69AC-6254-46DE-5D0E2DDB7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06FA9-1002-8B43-923B-FDEBCE1B1F29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95304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A67C25-593A-D1E4-B526-411FEE681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B3B1BE3-AF19-C504-FF08-A56B04FEBA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C1494D-6519-5960-9BF3-8E207A362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33"/>
            <a:ext cx="12199537" cy="685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5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E0BDFD-6FEE-0577-9F7C-3B32E5F1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F6F297E-3195-EED1-0D11-E2AB84BAD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3352022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DB038C-57F3-9B2A-DF5F-C46BA989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CC216C3-B34E-050B-99D7-4DB127D1A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226821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D7D70B-29F8-1923-AE30-51DB29FF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67D1D8A-9812-8339-DBA5-2B10B7C55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3752318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F346B9-35B9-7A11-00C4-DD84C74D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F830695-C6F9-FFB9-D2DE-FFBC33A69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7070" cy="6858000"/>
          </a:xfrm>
        </p:spPr>
      </p:pic>
      <p:pic>
        <p:nvPicPr>
          <p:cNvPr id="6" name="sg video.MOV">
            <a:hlinkClick r:id="" action="ppaction://media"/>
            <a:extLst>
              <a:ext uri="{FF2B5EF4-FFF2-40B4-BE49-F238E27FC236}">
                <a16:creationId xmlns:a16="http://schemas.microsoft.com/office/drawing/2014/main" id="{A4CB2705-D91E-76AB-CB15-CC6D24183E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433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7D14BB-273B-6DFF-5EED-694A0F62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ADDEFBD-BDEE-ADED-713D-3DB107C30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137463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52FB69-E751-3978-DB83-11C58809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D29B129-691B-47D7-8080-0F480F40A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4150504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B3DD49-9B57-0956-26F8-0A822DEE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6D36FA4-24A7-9406-42CD-9296A11C0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1665078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316C72-73B7-AF05-0C80-AE862353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CF6130A-2128-52F6-31C8-D46E8ADBF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3567527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009A7B-E16E-81DD-772B-D736E1223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187690D-C026-A80B-D37E-BF18B7C60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4210351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AD9770-AA74-FE78-084A-2E81528C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A788E9E-ED04-B55D-C2FC-FF5FD981C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411629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D5A7BC-5B7B-19AB-15F2-44336F0AD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E62F8C3-8900-1561-B3F2-7BE2EC4B6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29828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983F94-7BA8-327A-CF26-BF5D31FB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3207DCE-4726-0E03-0438-56219665B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38178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04BFE9-1EB4-AF5A-982E-C29748A0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562D731-E49E-289B-F99E-36807B92E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7070" cy="6858000"/>
          </a:xfrm>
        </p:spPr>
      </p:pic>
    </p:spTree>
    <p:extLst>
      <p:ext uri="{BB962C8B-B14F-4D97-AF65-F5344CB8AC3E}">
        <p14:creationId xmlns:p14="http://schemas.microsoft.com/office/powerpoint/2010/main" val="2291872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寬螢幕</PresentationFormat>
  <Paragraphs>0</Paragraphs>
  <Slides>14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1563440360@qq.com</dc:creator>
  <cp:lastModifiedBy>1563440360@qq.com</cp:lastModifiedBy>
  <cp:revision>2</cp:revision>
  <dcterms:created xsi:type="dcterms:W3CDTF">2023-11-20T01:55:06Z</dcterms:created>
  <dcterms:modified xsi:type="dcterms:W3CDTF">2023-11-20T08:28:25Z</dcterms:modified>
</cp:coreProperties>
</file>